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8" r:id="rId3"/>
    <p:sldId id="279" r:id="rId4"/>
    <p:sldId id="266" r:id="rId5"/>
    <p:sldId id="267" r:id="rId6"/>
    <p:sldId id="281" r:id="rId7"/>
    <p:sldId id="268" r:id="rId8"/>
    <p:sldId id="262" r:id="rId9"/>
    <p:sldId id="258" r:id="rId10"/>
    <p:sldId id="259" r:id="rId11"/>
    <p:sldId id="263" r:id="rId12"/>
    <p:sldId id="272" r:id="rId13"/>
    <p:sldId id="273" r:id="rId14"/>
    <p:sldId id="261" r:id="rId15"/>
    <p:sldId id="274" r:id="rId16"/>
    <p:sldId id="275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CF2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128" autoAdjust="0"/>
  </p:normalViewPr>
  <p:slideViewPr>
    <p:cSldViewPr>
      <p:cViewPr>
        <p:scale>
          <a:sx n="60" d="100"/>
          <a:sy n="60" d="100"/>
        </p:scale>
        <p:origin x="-1656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71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37693E-32F4-40B4-A17E-32F9135807DF}" type="datetimeFigureOut">
              <a:rPr lang="ru-RU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11B016C-1BC3-40C8-9925-BDAFCDD925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72951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8BCC798-47F3-4F79-A620-253374C55F5A}" type="datetimeFigureOut">
              <a:rPr lang="ru-RU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ru-R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2710F1B-5B0E-469A-8EDD-71867D7A7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27340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488" y="2130425"/>
            <a:ext cx="5600712" cy="1227137"/>
          </a:xfrm>
        </p:spPr>
        <p:txBody>
          <a:bodyPr>
            <a:normAutofit/>
          </a:bodyPr>
          <a:lstStyle>
            <a:lvl1pPr>
              <a:defRPr sz="360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6116" y="3571876"/>
            <a:ext cx="4629160" cy="9715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  <a:latin typeface="Segoe Scrip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0"/>
            <a:ext cx="24288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174" y="5076840"/>
            <a:ext cx="4857784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43174" y="889015"/>
            <a:ext cx="485778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288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5984" y="5072074"/>
            <a:ext cx="4857784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285984" y="857232"/>
            <a:ext cx="485778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0"/>
            <a:ext cx="24288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icture Placeholder 2"/>
          <p:cNvSpPr>
            <a:spLocks noGrp="1"/>
          </p:cNvSpPr>
          <p:nvPr>
            <p:ph type="pic" idx="10"/>
          </p:nvPr>
        </p:nvSpPr>
        <p:spPr>
          <a:xfrm>
            <a:off x="4714876" y="857232"/>
            <a:ext cx="4143404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14876" y="5072063"/>
            <a:ext cx="4143374" cy="571515"/>
          </a:xfrm>
        </p:spPr>
        <p:txBody>
          <a:bodyPr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1800" b="0" kern="1200" dirty="0" smtClean="0">
                <a:solidFill>
                  <a:schemeClr val="tx1"/>
                </a:solidFill>
                <a:latin typeface="Segoe Script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28625" y="857250"/>
            <a:ext cx="4071938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ru-RU" sz="3200" kern="1200" baseline="0" dirty="0" smtClean="0">
                <a:solidFill>
                  <a:schemeClr val="tx1"/>
                </a:solidFill>
                <a:latin typeface="Segoe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28625" y="5072074"/>
            <a:ext cx="4071937" cy="571489"/>
          </a:xfrm>
        </p:spPr>
        <p:txBody>
          <a:bodyPr rtlCol="0" anchor="b">
            <a:norm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ru-RU" sz="1800" b="0" kern="1200" dirty="0" smtClean="0">
                <a:solidFill>
                  <a:schemeClr val="tx1"/>
                </a:solidFill>
                <a:latin typeface="Segoe Script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Образец текста</a:t>
            </a:r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0"/>
            <a:ext cx="24288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5143512"/>
            <a:ext cx="8572560" cy="566738"/>
          </a:xfrm>
        </p:spPr>
        <p:txBody>
          <a:bodyPr anchor="b"/>
          <a:lstStyle>
            <a:lvl1pPr algn="ctr">
              <a:defRPr sz="2000" b="0">
                <a:latin typeface="Segoe Script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720" y="928670"/>
            <a:ext cx="8643998" cy="4114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57686" y="2143116"/>
            <a:ext cx="2428875" cy="20716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643188" y="0"/>
            <a:ext cx="597217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43188" y="1600200"/>
            <a:ext cx="6043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7D699B-78F3-46DC-A930-9C6021C7F513}" type="datetimeFigureOut">
              <a:rPr lang="ru-RU"/>
              <a:pPr>
                <a:defRPr/>
              </a:pPr>
              <a:t>15.04.2014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3F70A7-CE1F-4AAE-8A52-EFE772071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Segoe Script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Segoe Scrip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Segoe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Segoe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Segoe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Segoe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Sego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ctrTitle"/>
          </p:nvPr>
        </p:nvSpPr>
        <p:spPr>
          <a:xfrm>
            <a:off x="3132138" y="333375"/>
            <a:ext cx="5600700" cy="12271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4800" dirty="0" smtClean="0">
                <a:solidFill>
                  <a:srgbClr val="00B050"/>
                </a:solidFill>
                <a:latin typeface="Segoe Script"/>
              </a:rPr>
              <a:t>ПРЕЗЕНТАЦІЯ </a:t>
            </a:r>
            <a:br>
              <a:rPr lang="uk-UA" sz="4800" dirty="0" smtClean="0">
                <a:solidFill>
                  <a:srgbClr val="00B050"/>
                </a:solidFill>
                <a:latin typeface="Segoe Script"/>
              </a:rPr>
            </a:br>
            <a:r>
              <a:rPr lang="uk-UA" sz="4800" dirty="0" smtClean="0">
                <a:solidFill>
                  <a:srgbClr val="00B050"/>
                </a:solidFill>
                <a:latin typeface="Segoe Script"/>
              </a:rPr>
              <a:t>9-Б КЛАСУ</a:t>
            </a:r>
            <a:endParaRPr lang="ru-RU" sz="4800" dirty="0" smtClean="0">
              <a:solidFill>
                <a:srgbClr val="00B050"/>
              </a:solidFill>
              <a:latin typeface="Segoe Script"/>
            </a:endParaRPr>
          </a:p>
        </p:txBody>
      </p:sp>
      <p:pic>
        <p:nvPicPr>
          <p:cNvPr id="1026" name="Picture 2" descr="C:\Users\Ира\Desktop\апрар\P227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1192" y="1628800"/>
            <a:ext cx="6744750" cy="505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528" y="188640"/>
            <a:ext cx="8534400" cy="5715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dirty="0" smtClean="0"/>
              <a:t>Завод</a:t>
            </a:r>
            <a:r>
              <a:rPr lang="en-US" sz="3600" dirty="0" smtClean="0"/>
              <a:t> ”Coca-Cola”</a:t>
            </a:r>
            <a:endParaRPr sz="3600" dirty="0"/>
          </a:p>
        </p:txBody>
      </p:sp>
      <p:pic>
        <p:nvPicPr>
          <p:cNvPr id="10242" name="Picture 2" descr="C:\Users\Ира\Desktop\9-Б\кока кола\PB05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850" y="926722"/>
            <a:ext cx="7359550" cy="551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Ира\Desktop\9-Б\кока кола\PB05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32184" y="632184"/>
            <a:ext cx="5057470" cy="379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Ира\Desktop\9-Б\кока кола\PB05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17"/>
            <a:ext cx="4951610" cy="371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Ира\Desktop\9-Б\кока кола\PB050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8468" y="2718122"/>
            <a:ext cx="5519836" cy="41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1763688" y="26139"/>
            <a:ext cx="6105525" cy="846138"/>
          </a:xfrm>
        </p:spPr>
        <p:txBody>
          <a:bodyPr/>
          <a:lstStyle/>
          <a:p>
            <a:pPr eaLnBrk="1" hangingPunct="1"/>
            <a:r>
              <a:rPr lang="uk-UA" sz="3600" dirty="0" smtClean="0">
                <a:latin typeface="Segoe Script"/>
              </a:rPr>
              <a:t>Музей Гончара</a:t>
            </a:r>
            <a:endParaRPr lang="ru-RU" sz="3600" dirty="0" smtClean="0">
              <a:latin typeface="Segoe Script"/>
            </a:endParaRPr>
          </a:p>
        </p:txBody>
      </p:sp>
      <p:pic>
        <p:nvPicPr>
          <p:cNvPr id="12290" name="Picture 2" descr="C:\Users\Ира\Desktop\9-Б\фото\музей Гончара+ свято весни\100OLYMP\P227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760914" cy="50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Ира\Desktop\9-Б\фото\музей Гончара+ свято весни\100OLYMP\P227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8063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Ира\Desktop\9-Б\фото\музей Гончара+ свято весни\100OLYMP\P227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9924" y="2924944"/>
            <a:ext cx="5244076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2" y="0"/>
            <a:ext cx="39959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uk-UA" sz="2400" dirty="0">
                <a:latin typeface="Segoe Script" pitchFamily="34" charset="0"/>
              </a:rPr>
              <a:t>Ми прагнемо підняти світ увесь,</a:t>
            </a:r>
          </a:p>
          <a:p>
            <a:pPr algn="ctr" fontAlgn="auto">
              <a:spcAft>
                <a:spcPts val="0"/>
              </a:spcAft>
            </a:pPr>
            <a:r>
              <a:rPr lang="uk-UA" sz="2400" dirty="0">
                <a:latin typeface="Segoe Script" pitchFamily="34" charset="0"/>
              </a:rPr>
              <a:t>Щоб зберегти його красу первинну,</a:t>
            </a:r>
          </a:p>
          <a:p>
            <a:pPr algn="ctr" fontAlgn="auto">
              <a:spcAft>
                <a:spcPts val="0"/>
              </a:spcAft>
            </a:pPr>
            <a:r>
              <a:rPr lang="uk-UA" sz="2400" dirty="0">
                <a:latin typeface="Segoe Script" pitchFamily="34" charset="0"/>
              </a:rPr>
              <a:t>Добро,гуманність,милосердя,</a:t>
            </a:r>
            <a:r>
              <a:rPr lang="uk-UA" sz="2400" dirty="0" err="1">
                <a:latin typeface="Segoe Script" pitchFamily="34" charset="0"/>
              </a:rPr>
              <a:t>честь-</a:t>
            </a:r>
            <a:endParaRPr lang="uk-UA" sz="2400" dirty="0">
              <a:latin typeface="Segoe Script" pitchFamily="34" charset="0"/>
            </a:endParaRPr>
          </a:p>
          <a:p>
            <a:pPr algn="ctr" fontAlgn="auto">
              <a:spcAft>
                <a:spcPts val="0"/>
              </a:spcAft>
            </a:pPr>
            <a:r>
              <a:rPr lang="uk-UA" sz="2400" dirty="0">
                <a:latin typeface="Segoe Script" pitchFamily="34" charset="0"/>
              </a:rPr>
              <a:t>Найкращі риси справжньої людини.</a:t>
            </a:r>
            <a:endParaRPr lang="ru-RU" sz="2400" dirty="0">
              <a:latin typeface="Segoe Script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6048375" cy="566738"/>
          </a:xfrm>
        </p:spPr>
        <p:txBody>
          <a:bodyPr/>
          <a:lstStyle/>
          <a:p>
            <a:pPr eaLnBrk="1" hangingPunct="1"/>
            <a:r>
              <a:rPr lang="ru-RU" sz="3600" dirty="0" smtClean="0">
                <a:latin typeface="Segoe Script"/>
              </a:rPr>
              <a:t>Участь у конкурс</a:t>
            </a:r>
            <a:r>
              <a:rPr lang="uk-UA" sz="3600" dirty="0" smtClean="0">
                <a:latin typeface="Segoe Script"/>
              </a:rPr>
              <a:t>і читців Шевченка</a:t>
            </a:r>
            <a:endParaRPr lang="ru-RU" sz="3600" dirty="0" smtClean="0">
              <a:latin typeface="Segoe Script"/>
            </a:endParaRPr>
          </a:p>
        </p:txBody>
      </p:sp>
      <p:pic>
        <p:nvPicPr>
          <p:cNvPr id="14338" name="Picture 2" descr="C:\Users\Ира\Desktop\9-Б\P3110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0200" y="1340768"/>
            <a:ext cx="6948354" cy="52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323850" y="5013325"/>
            <a:ext cx="6696075" cy="566738"/>
          </a:xfrm>
        </p:spPr>
        <p:txBody>
          <a:bodyPr/>
          <a:lstStyle/>
          <a:p>
            <a:pPr eaLnBrk="1" hangingPunct="1"/>
            <a:endParaRPr lang="ru-RU" sz="2800" dirty="0" smtClean="0">
              <a:solidFill>
                <a:srgbClr val="00B050"/>
              </a:solidFill>
              <a:latin typeface="Segoe Script"/>
            </a:endParaRPr>
          </a:p>
        </p:txBody>
      </p:sp>
      <p:pic>
        <p:nvPicPr>
          <p:cNvPr id="15362" name="Picture 2" descr="C:\Users\Ира\Desktop\9-Б\P3110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484" y="-7442"/>
            <a:ext cx="5327516" cy="399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Ира\Desktop\9-Б\P3110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43237"/>
            <a:ext cx="5997246" cy="449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00988"/>
            <a:ext cx="5129291" cy="345638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7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ea typeface="+mj-ea"/>
                <a:cs typeface="+mj-cs"/>
              </a:rPr>
              <a:t>С</a:t>
            </a:r>
            <a:r>
              <a:rPr kumimoji="0" lang="uk-UA" sz="25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ea typeface="+mj-ea"/>
                <a:cs typeface="+mj-cs"/>
              </a:rPr>
              <a:t>трімкий і поривчастий</a:t>
            </a:r>
            <a:r>
              <a:rPr kumimoji="0" lang="uk-UA" sz="25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ea typeface="+mj-ea"/>
                <a:cs typeface="+mj-cs"/>
              </a:rPr>
              <a:t> вітер змін невтомно крутить колесо шкільної історії.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500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ea typeface="+mj-ea"/>
                <a:cs typeface="+mj-cs"/>
              </a:rPr>
              <a:t>Проносяться калейдоскопом потоки все нових,і нових класів,і кожен по-своєму неповторний,кожен-особливий,кожен-унікальний.</a:t>
            </a:r>
          </a:p>
        </p:txBody>
      </p:sp>
      <p:pic>
        <p:nvPicPr>
          <p:cNvPr id="1026" name="Picture 2" descr="C:\Users\Ира\Desktop\Паша\9-Б\кока кола\канев= присяга\P529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66032"/>
            <a:ext cx="5301902" cy="39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64088" y="188376"/>
            <a:ext cx="36358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Кожен колектив проживає в ліцеї своє життя,пише свою історію зі своїми,не </a:t>
            </a:r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схожими </a:t>
            </a:r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на жоден інший клас.</a:t>
            </a:r>
            <a:endParaRPr lang="ru-RU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835150" y="4941888"/>
            <a:ext cx="4857750" cy="566737"/>
          </a:xfrm>
        </p:spPr>
        <p:txBody>
          <a:bodyPr/>
          <a:lstStyle/>
          <a:p>
            <a:pPr eaLnBrk="1" hangingPunct="1"/>
            <a:endParaRPr lang="ru-RU" sz="3200" dirty="0" smtClean="0">
              <a:latin typeface="Segoe Script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9" r="5729"/>
          <a:stretch>
            <a:fillRect/>
          </a:stretch>
        </p:blipFill>
        <p:spPr>
          <a:xfrm>
            <a:off x="4286216" y="-22767"/>
            <a:ext cx="4857784" cy="4114800"/>
          </a:xfrm>
        </p:spPr>
      </p:pic>
      <p:pic>
        <p:nvPicPr>
          <p:cNvPr id="3074" name="Picture 2" descr="C:\Users\Ира\Desktop\апрар\DSCN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61" y="2808646"/>
            <a:ext cx="5356146" cy="401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4283968" cy="280864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Рік за роком безслідно зникає,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2200" b="1" i="1" dirty="0" smtClean="0">
                <a:latin typeface="Segoe Script" pitchFamily="34" charset="0"/>
                <a:ea typeface="+mj-ea"/>
                <a:cs typeface="+mj-cs"/>
              </a:rPr>
              <a:t>Переходимо з класу у клас.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І ніхто достовірно не знає.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2200" b="1" i="1" dirty="0" smtClean="0">
                <a:latin typeface="Segoe Script" pitchFamily="34" charset="0"/>
                <a:ea typeface="+mj-ea"/>
                <a:cs typeface="+mj-cs"/>
              </a:rPr>
              <a:t>Що чекає в майбутньому нас?</a:t>
            </a:r>
            <a:endParaRPr kumimoji="0" lang="ru-RU" sz="22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2627313" y="5084763"/>
            <a:ext cx="4857750" cy="566737"/>
          </a:xfrm>
        </p:spPr>
        <p:txBody>
          <a:bodyPr/>
          <a:lstStyle/>
          <a:p>
            <a:pPr eaLnBrk="1" hangingPunct="1"/>
            <a:endParaRPr lang="ru-RU" sz="3200" dirty="0" smtClean="0">
              <a:latin typeface="Segoe Script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9" r="5729"/>
          <a:stretch>
            <a:fillRect/>
          </a:stretch>
        </p:blipFill>
        <p:spPr>
          <a:xfrm>
            <a:off x="0" y="4071"/>
            <a:ext cx="4857784" cy="4114800"/>
          </a:xfrm>
        </p:spPr>
      </p:pic>
      <p:pic>
        <p:nvPicPr>
          <p:cNvPr id="2050" name="Picture 2" descr="C:\Users\Ира\Desktop\апрар\PA24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6504" y="3031746"/>
            <a:ext cx="5101672" cy="382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0"/>
            <a:ext cx="4283968" cy="303174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Хоч і зовсім ми різні по суті своїй,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2300" dirty="0" smtClean="0">
                <a:latin typeface="Segoe Script" pitchFamily="34" charset="0"/>
                <a:ea typeface="+mj-ea"/>
                <a:cs typeface="+mj-cs"/>
              </a:rPr>
              <a:t>І не в захваті,знаєш,від нас вчителі.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Та</a:t>
            </a:r>
            <a:r>
              <a:rPr kumimoji="0" lang="uk-UA" sz="2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не діти ніде із ліцею наш клас,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2300" baseline="0" dirty="0" smtClean="0">
                <a:latin typeface="Segoe Script" pitchFamily="34" charset="0"/>
                <a:ea typeface="+mj-ea"/>
                <a:cs typeface="+mj-cs"/>
              </a:rPr>
              <a:t>Тож</a:t>
            </a:r>
            <a:r>
              <a:rPr lang="uk-UA" sz="2300" dirty="0" smtClean="0">
                <a:latin typeface="Segoe Script" pitchFamily="34" charset="0"/>
                <a:ea typeface="+mj-ea"/>
                <a:cs typeface="+mj-cs"/>
              </a:rPr>
              <a:t> такими як є приймайте ви нас</a:t>
            </a:r>
            <a:endParaRPr kumimoji="0" lang="ru-RU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1259632" y="184100"/>
            <a:ext cx="6675437" cy="566737"/>
          </a:xfrm>
        </p:spPr>
        <p:txBody>
          <a:bodyPr/>
          <a:lstStyle/>
          <a:p>
            <a:pPr eaLnBrk="1" hangingPunct="1"/>
            <a:r>
              <a:rPr lang="ru-RU" sz="3600" dirty="0">
                <a:solidFill>
                  <a:srgbClr val="002060"/>
                </a:solidFill>
              </a:rPr>
              <a:t> </a:t>
            </a:r>
            <a:r>
              <a:rPr lang="ru-RU" sz="3600" i="1" dirty="0" smtClean="0">
                <a:solidFill>
                  <a:srgbClr val="002060"/>
                </a:solidFill>
              </a:rPr>
              <a:t>Пуща-</a:t>
            </a:r>
            <a:r>
              <a:rPr lang="ru-RU" sz="3600" i="1" dirty="0" err="1" smtClean="0">
                <a:solidFill>
                  <a:srgbClr val="002060"/>
                </a:solidFill>
              </a:rPr>
              <a:t>Водиця</a:t>
            </a:r>
            <a:endParaRPr lang="ru-RU" sz="3600" dirty="0" smtClean="0">
              <a:solidFill>
                <a:srgbClr val="002060"/>
              </a:solidFill>
              <a:latin typeface="Segoe Script"/>
            </a:endParaRPr>
          </a:p>
        </p:txBody>
      </p:sp>
      <p:pic>
        <p:nvPicPr>
          <p:cNvPr id="4098" name="Picture 2" descr="C:\Users\Ира\Desktop\9-Б\Пуща 2012\DSCN0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0095" y="2204864"/>
            <a:ext cx="5394270" cy="404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Ира\Desktop\9-Б\Пуща 2012\DSCN0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6006" y="692696"/>
            <a:ext cx="460799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76672"/>
            <a:ext cx="4212478" cy="172819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а\Desktop\9-Б\Пуща 2012\DSCN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578" y="-27460"/>
            <a:ext cx="5400170" cy="405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Ира\Desktop\9-Б\Пуща 2012\DSCN0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5898" y="1997833"/>
            <a:ext cx="5400170" cy="40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105525" cy="720080"/>
          </a:xfrm>
        </p:spPr>
        <p:txBody>
          <a:bodyPr/>
          <a:lstStyle/>
          <a:p>
            <a:pPr eaLnBrk="1" hangingPunct="1"/>
            <a:r>
              <a:rPr lang="uk-UA" sz="3600" dirty="0">
                <a:latin typeface="Segoe Script"/>
              </a:rPr>
              <a:t>Похід </a:t>
            </a:r>
            <a:r>
              <a:rPr lang="uk-UA" sz="3600" dirty="0" smtClean="0">
                <a:latin typeface="Segoe Script"/>
              </a:rPr>
              <a:t>до парку КПІ</a:t>
            </a:r>
            <a:endParaRPr lang="ru-RU" sz="3600" dirty="0" smtClean="0">
              <a:latin typeface="Segoe Script"/>
            </a:endParaRPr>
          </a:p>
        </p:txBody>
      </p:sp>
      <p:pic>
        <p:nvPicPr>
          <p:cNvPr id="6146" name="Picture 2" descr="C:\Users\Ира\Desktop\9-Б\КПИ\IMG_0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285750" y="4797425"/>
            <a:ext cx="8572500" cy="912813"/>
          </a:xfrm>
        </p:spPr>
        <p:txBody>
          <a:bodyPr/>
          <a:lstStyle/>
          <a:p>
            <a:pPr eaLnBrk="1" hangingPunct="1"/>
            <a:endParaRPr lang="ru-RU" dirty="0" smtClean="0">
              <a:latin typeface="Segoe Script"/>
            </a:endParaRPr>
          </a:p>
        </p:txBody>
      </p:sp>
      <p:pic>
        <p:nvPicPr>
          <p:cNvPr id="7170" name="Picture 2" descr="C:\Users\Ира\Desktop\9-Б\КПИ\IMG_0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42" y="-11254"/>
            <a:ext cx="5220514" cy="381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Ира\Desktop\9-Б\КПИ\IMG_0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2153" y="2901442"/>
            <a:ext cx="5275410" cy="395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-76621"/>
            <a:ext cx="3882153" cy="305860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Прийшли ми</a:t>
            </a:r>
            <a:r>
              <a:rPr kumimoji="0" lang="uk-UA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за знаннями у ліцей,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2400" baseline="0" dirty="0" smtClean="0">
                <a:latin typeface="Segoe Script" pitchFamily="34" charset="0"/>
                <a:ea typeface="+mj-ea"/>
                <a:cs typeface="+mj-cs"/>
              </a:rPr>
              <a:t>Бо</a:t>
            </a:r>
            <a:r>
              <a:rPr lang="uk-UA" sz="2400" dirty="0" smtClean="0">
                <a:latin typeface="Segoe Script" pitchFamily="34" charset="0"/>
                <a:ea typeface="+mj-ea"/>
                <a:cs typeface="+mj-cs"/>
              </a:rPr>
              <a:t> </a:t>
            </a:r>
            <a:r>
              <a:rPr lang="uk-UA" sz="2400" dirty="0" err="1" smtClean="0">
                <a:latin typeface="Segoe Script" pitchFamily="34" charset="0"/>
                <a:ea typeface="+mj-ea"/>
                <a:cs typeface="+mj-cs"/>
              </a:rPr>
              <a:t>вмієм</a:t>
            </a:r>
            <a:r>
              <a:rPr lang="uk-UA" sz="2400" dirty="0" smtClean="0">
                <a:latin typeface="Segoe Script" pitchFamily="34" charset="0"/>
                <a:ea typeface="+mj-ea"/>
                <a:cs typeface="+mj-cs"/>
              </a:rPr>
              <a:t> над собою працювати.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У</a:t>
            </a:r>
            <a:r>
              <a:rPr kumimoji="0" lang="uk-UA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нас багато помислів,ідей,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2400" baseline="0" dirty="0" smtClean="0">
                <a:latin typeface="Segoe Script" pitchFamily="34" charset="0"/>
                <a:ea typeface="+mj-ea"/>
                <a:cs typeface="+mj-cs"/>
              </a:rPr>
              <a:t>А</a:t>
            </a:r>
            <a:r>
              <a:rPr lang="uk-UA" sz="2400" dirty="0" smtClean="0">
                <a:latin typeface="Segoe Script" pitchFamily="34" charset="0"/>
                <a:ea typeface="+mj-ea"/>
                <a:cs typeface="+mj-cs"/>
              </a:rPr>
              <a:t> головне-ми хочемо все знати.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3419872" y="0"/>
            <a:ext cx="5600712" cy="1227137"/>
          </a:xfrm>
        </p:spPr>
        <p:txBody>
          <a:bodyPr/>
          <a:lstStyle/>
          <a:p>
            <a:pPr eaLnBrk="1" hangingPunct="1"/>
            <a:r>
              <a:rPr lang="uk-UA" dirty="0" smtClean="0">
                <a:latin typeface="Segoe Script"/>
              </a:rPr>
              <a:t>Тиждень української мови</a:t>
            </a:r>
            <a:endParaRPr lang="ru-RU" dirty="0" smtClean="0">
              <a:latin typeface="Segoe Scrip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638" y="4221163"/>
            <a:ext cx="4629150" cy="9715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/>
          </a:p>
        </p:txBody>
      </p:sp>
      <p:pic>
        <p:nvPicPr>
          <p:cNvPr id="8195" name="Picture 3" descr="C:\Users\Ира\Desktop\9-Б\тиждень\PA14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1234" y="1268760"/>
            <a:ext cx="691276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900113" y="5157788"/>
            <a:ext cx="6153150" cy="566737"/>
          </a:xfrm>
        </p:spPr>
        <p:txBody>
          <a:bodyPr/>
          <a:lstStyle/>
          <a:p>
            <a:pPr eaLnBrk="1" hangingPunct="1"/>
            <a:endParaRPr lang="ru-RU" sz="4400" dirty="0" smtClean="0">
              <a:solidFill>
                <a:srgbClr val="0070C0"/>
              </a:solidFill>
              <a:latin typeface="Segoe Script"/>
            </a:endParaRPr>
          </a:p>
        </p:txBody>
      </p:sp>
      <p:pic>
        <p:nvPicPr>
          <p:cNvPr id="9218" name="Picture 2" descr="C:\Users\Ира\Desktop\9-Б\тиждень\PA14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6710" cy="38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Ира\Desktop\9-Б\тиждень\PA14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7098" y="2922824"/>
            <a:ext cx="5246902" cy="39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6710" y="-171400"/>
            <a:ext cx="3957290" cy="2922824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Ми,патріоти рідної</a:t>
            </a:r>
            <a:r>
              <a:rPr lang="uk-UA" sz="2600" dirty="0">
                <a:latin typeface="Segoe Script" pitchFamily="34" charset="0"/>
                <a:ea typeface="+mj-ea"/>
                <a:cs typeface="+mj-cs"/>
              </a:rPr>
              <a:t> </a:t>
            </a:r>
            <a:r>
              <a:rPr kumimoji="0" lang="uk-UA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Вкраїни,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uk-UA" sz="2600" baseline="0" dirty="0" smtClean="0">
                <a:latin typeface="Segoe Script" pitchFamily="34" charset="0"/>
                <a:ea typeface="+mj-ea"/>
                <a:cs typeface="+mj-cs"/>
              </a:rPr>
              <a:t>Відкриємо</a:t>
            </a:r>
            <a:r>
              <a:rPr lang="uk-UA" sz="2600" dirty="0" smtClean="0">
                <a:latin typeface="Segoe Script" pitchFamily="34" charset="0"/>
                <a:ea typeface="+mj-ea"/>
                <a:cs typeface="+mj-cs"/>
              </a:rPr>
              <a:t> </a:t>
            </a:r>
            <a:r>
              <a:rPr lang="uk-UA" sz="2600" baseline="0" dirty="0" err="1" smtClean="0">
                <a:latin typeface="Segoe Script" pitchFamily="34" charset="0"/>
                <a:ea typeface="+mj-ea"/>
                <a:cs typeface="+mj-cs"/>
              </a:rPr>
              <a:t>незвідене</a:t>
            </a:r>
            <a:r>
              <a:rPr lang="uk-UA" sz="2600" baseline="0" dirty="0" smtClean="0">
                <a:latin typeface="Segoe Script" pitchFamily="34" charset="0"/>
                <a:ea typeface="+mj-ea"/>
                <a:cs typeface="+mj-cs"/>
              </a:rPr>
              <a:t>,нове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І </a:t>
            </a:r>
            <a:r>
              <a:rPr kumimoji="0" lang="uk-UA" sz="26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збережем</a:t>
            </a:r>
            <a:r>
              <a:rPr kumimoji="0" lang="uk-UA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традиції нетлінні.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Підсумки роботи 9-А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Segoe Script" pitchFamily="34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</TotalTime>
  <Words>168</Words>
  <Application>Microsoft Office PowerPoint</Application>
  <PresentationFormat>Экран (4:3)</PresentationFormat>
  <Paragraphs>29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Підсумки роботи 9-А</vt:lpstr>
      <vt:lpstr>ПРЕЗЕНТАЦІЯ  9-Б КЛАСУ</vt:lpstr>
      <vt:lpstr>Слайд 2</vt:lpstr>
      <vt:lpstr>Слайд 3</vt:lpstr>
      <vt:lpstr> Пуща-Водиця</vt:lpstr>
      <vt:lpstr>Слайд 5</vt:lpstr>
      <vt:lpstr>Похід до парку КПІ</vt:lpstr>
      <vt:lpstr>Слайд 7</vt:lpstr>
      <vt:lpstr>Тиждень української мови</vt:lpstr>
      <vt:lpstr>Слайд 9</vt:lpstr>
      <vt:lpstr>Слайд 10</vt:lpstr>
      <vt:lpstr>Слайд 11</vt:lpstr>
      <vt:lpstr>Музей Гончара</vt:lpstr>
      <vt:lpstr>Слайд 13</vt:lpstr>
      <vt:lpstr>Участь у конкурсі читців Шевченка</vt:lpstr>
      <vt:lpstr>Слайд 15</vt:lpstr>
      <vt:lpstr>Слайд 16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9-А КЛАСУ</dc:title>
  <dc:creator>Пользователь</dc:creator>
  <cp:lastModifiedBy>Admin</cp:lastModifiedBy>
  <cp:revision>66</cp:revision>
  <dcterms:created xsi:type="dcterms:W3CDTF">2012-05-17T18:25:19Z</dcterms:created>
  <dcterms:modified xsi:type="dcterms:W3CDTF">2014-04-15T08:37:39Z</dcterms:modified>
  <cp:category>Фотоальбом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TC102854099990</vt:lpwstr>
  </property>
</Properties>
</file>